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7517" autoAdjust="0"/>
    <p:restoredTop sz="94660"/>
  </p:normalViewPr>
  <p:slideViewPr>
    <p:cSldViewPr>
      <p:cViewPr varScale="1">
        <p:scale>
          <a:sx n="70" d="100"/>
          <a:sy n="70" d="100"/>
        </p:scale>
        <p:origin x="1219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igitalocean.com/community/tutorials/install-python-windows-10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CLASS 01: INTRO TO PYTHON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FAMILY\Desktop\7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14525" y="809625"/>
            <a:ext cx="5314950" cy="52387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FAMILY\Desktop\8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04999" y="101312"/>
            <a:ext cx="4987699" cy="62232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 descr="C:\Users\FAMILY\Desktop\9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2713" y="1366838"/>
            <a:ext cx="8916987" cy="41243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FAMILY\Desktop\1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7988" y="1976438"/>
            <a:ext cx="8326437" cy="29051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FAMILY\Desktop\1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4956" y="1066800"/>
            <a:ext cx="8574087" cy="5562600"/>
          </a:xfrm>
          <a:prstGeom prst="rect">
            <a:avLst/>
          </a:prstGeom>
          <a:noFill/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IN" dirty="0"/>
              <a:t>PYTHON FUNCTIONING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FAMILY\Desktop\1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1447800"/>
            <a:ext cx="8326437" cy="36004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Users\FAMILY\Desktop\1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46188" y="957263"/>
            <a:ext cx="6650037" cy="49434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PYTHON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71800"/>
            <a:ext cx="8229600" cy="2209800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https://www.digitalocean.com/community/tutorials/install-python-windows-10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2867-B71A-CC47-E3C8-B273965A8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49238"/>
            <a:ext cx="8229600" cy="1143000"/>
          </a:xfrm>
        </p:spPr>
        <p:txBody>
          <a:bodyPr/>
          <a:lstStyle/>
          <a:p>
            <a:r>
              <a:rPr lang="en-US" dirty="0"/>
              <a:t>Why Python?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6CB64-DB7D-7B36-3E6C-6AC2562DE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Easy to learn</a:t>
            </a:r>
          </a:p>
          <a:p>
            <a:r>
              <a:rPr lang="en-US" dirty="0"/>
              <a:t>No complexity</a:t>
            </a:r>
          </a:p>
          <a:p>
            <a:r>
              <a:rPr lang="en-US" dirty="0"/>
              <a:t>High level language</a:t>
            </a:r>
          </a:p>
          <a:p>
            <a:r>
              <a:rPr lang="en-US" dirty="0"/>
              <a:t>Interpreted language</a:t>
            </a:r>
          </a:p>
          <a:p>
            <a:r>
              <a:rPr lang="en-US" dirty="0"/>
              <a:t>Not fastest language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2966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FAMILY\Desktop\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1" y="990600"/>
            <a:ext cx="8004748" cy="4267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FAMILY\Desktop\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8864" y="838201"/>
            <a:ext cx="8434136" cy="514976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FAMILY\Desktop\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1752600"/>
            <a:ext cx="8374063" cy="2466975"/>
          </a:xfrm>
          <a:prstGeom prst="rect">
            <a:avLst/>
          </a:prstGeom>
          <a:noFill/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IN" dirty="0"/>
              <a:t>BUILDING BLOCKS OF PYTHON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FAMILY\Desktop\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1313" y="1714500"/>
            <a:ext cx="8459787" cy="3429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FAMILY\Desktop\5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905000"/>
            <a:ext cx="8364537" cy="25717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FAMILY\Desktop\6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2750" y="785813"/>
            <a:ext cx="8316913" cy="52863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43</Words>
  <Application>Microsoft Office PowerPoint</Application>
  <PresentationFormat>On-screen Show (4:3)</PresentationFormat>
  <Paragraphs>11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CLASS 01: INTRO TO PYTHON</vt:lpstr>
      <vt:lpstr>PYTHON INSTALLATION</vt:lpstr>
      <vt:lpstr>Why Python?</vt:lpstr>
      <vt:lpstr>PowerPoint Presentation</vt:lpstr>
      <vt:lpstr>PowerPoint Presentation</vt:lpstr>
      <vt:lpstr>BUILDING BLOCKS OF PYTHON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PYTHON FUNCTIONING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01: INTRO TO PYTHON</dc:title>
  <dc:creator>PRTS</dc:creator>
  <cp:lastModifiedBy>SAHIL YADAV</cp:lastModifiedBy>
  <cp:revision>4</cp:revision>
  <dcterms:created xsi:type="dcterms:W3CDTF">2006-08-16T00:00:00Z</dcterms:created>
  <dcterms:modified xsi:type="dcterms:W3CDTF">2023-02-03T12:13:21Z</dcterms:modified>
</cp:coreProperties>
</file>

<file path=docProps/thumbnail.jpeg>
</file>